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25943519936764786"/>
          <c:y val="6.0296799670134502E-2"/>
          <c:w val="0.42104998351731421"/>
          <c:h val="0.733259721517381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explosion val="8"/>
          <c:cat>
            <c:strRef>
              <c:f>Лист1!$A$2:$A$4</c:f>
              <c:strCache>
                <c:ptCount val="3"/>
                <c:pt idx="0">
                  <c:v>рисовать</c:v>
                </c:pt>
                <c:pt idx="1">
                  <c:v>раскрашивать</c:v>
                </c:pt>
                <c:pt idx="2">
                  <c:v>обводить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065956241656252"/>
          <c:y val="0.11411760974371994"/>
          <c:w val="0.23934043758343801"/>
          <c:h val="0.3990337953565086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127199378-stock-photo-watercolor-and-oil-paints-brus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95" y="0"/>
            <a:ext cx="911170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848872" cy="33843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творческий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«Волшебные краски»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МКДОУ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Усть-Таркский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«Солнышко»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</a:rPr>
              <a:t>Автор: </a:t>
            </a:r>
            <a:r>
              <a:rPr lang="ru-RU" sz="2800" b="1" spc="50" dirty="0" err="1" smtClean="0">
                <a:ln w="11430"/>
                <a:solidFill>
                  <a:srgbClr val="0070C0"/>
                </a:solidFill>
              </a:rPr>
              <a:t>Теплюкова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</a:rPr>
              <a:t> Настя, 5 лет</a:t>
            </a:r>
            <a:r>
              <a:rPr lang="ru-RU" b="1" spc="50" dirty="0" smtClean="0">
                <a:ln w="11430"/>
                <a:solidFill>
                  <a:srgbClr val="0070C0"/>
                </a:solidFill>
              </a:rPr>
              <a:t/>
            </a:r>
            <a:br>
              <a:rPr lang="ru-RU" b="1" spc="50" dirty="0" smtClean="0">
                <a:ln w="11430"/>
                <a:solidFill>
                  <a:srgbClr val="0070C0"/>
                </a:solidFill>
              </a:rPr>
            </a:br>
            <a:r>
              <a:rPr lang="ru-RU" sz="2800" b="1" spc="50" dirty="0" smtClean="0">
                <a:ln w="11430"/>
                <a:solidFill>
                  <a:srgbClr val="0070C0"/>
                </a:solidFill>
              </a:rPr>
              <a:t>Руководитель: Семенова М.А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18489"/>
            <a:ext cx="9324528" cy="69764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2800" i="1" dirty="0" smtClean="0"/>
              <a:t>Окрашивание цветов  пищевыми красителями</a:t>
            </a:r>
            <a:r>
              <a:rPr lang="ru-RU" sz="2800" dirty="0" smtClean="0"/>
              <a:t>»  7.</a:t>
            </a:r>
            <a:endParaRPr lang="ru-RU" sz="2800" dirty="0"/>
          </a:p>
        </p:txBody>
      </p:sp>
      <p:pic>
        <p:nvPicPr>
          <p:cNvPr id="3" name="Рисунок 2" descr="C:\Users\днс\Desktop\SAM_9547.JPG"/>
          <p:cNvPicPr/>
          <p:nvPr/>
        </p:nvPicPr>
        <p:blipFill>
          <a:blip r:embed="rId3" cstate="print"/>
          <a:srcRect l="9082" r="14371"/>
          <a:stretch>
            <a:fillRect/>
          </a:stretch>
        </p:blipFill>
        <p:spPr bwMode="auto">
          <a:xfrm>
            <a:off x="251521" y="1124744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нс\Desktop\SAM_9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5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24744"/>
            <a:ext cx="291249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5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2699792" cy="203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SAM_95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86104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нс\Desktop\SAM_95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61048"/>
            <a:ext cx="28438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379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200" i="1" dirty="0" smtClean="0"/>
              <a:t>Делюсь результатами «Рисуем тестом» старшая группа        8.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днс\Desktop\SAM_8759.JPG"/>
          <p:cNvPicPr/>
          <p:nvPr/>
        </p:nvPicPr>
        <p:blipFill>
          <a:blip r:embed="rId3" cstate="print"/>
          <a:srcRect r="19286" b="4018"/>
          <a:stretch>
            <a:fillRect/>
          </a:stretch>
        </p:blipFill>
        <p:spPr bwMode="auto">
          <a:xfrm>
            <a:off x="0" y="112474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87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8766.JPG"/>
          <p:cNvPicPr/>
          <p:nvPr/>
        </p:nvPicPr>
        <p:blipFill>
          <a:blip r:embed="rId5" cstate="print"/>
          <a:srcRect l="14286" r="25436" b="8281"/>
          <a:stretch>
            <a:fillRect/>
          </a:stretch>
        </p:blipFill>
        <p:spPr bwMode="auto">
          <a:xfrm>
            <a:off x="6300192" y="1124744"/>
            <a:ext cx="24765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SAM_87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63830" y="3880862"/>
            <a:ext cx="260985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нс\Desktop\проект настя\SAM_8776.JPG"/>
          <p:cNvPicPr/>
          <p:nvPr/>
        </p:nvPicPr>
        <p:blipFill>
          <a:blip r:embed="rId7" cstate="print"/>
          <a:srcRect l="28024" r="7080"/>
          <a:stretch>
            <a:fillRect/>
          </a:stretch>
        </p:blipFill>
        <p:spPr bwMode="auto">
          <a:xfrm>
            <a:off x="2699792" y="3429000"/>
            <a:ext cx="2466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нс\Desktop\SAM_878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789040"/>
            <a:ext cx="3305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/>
              <a:t>Необычный подарок «Подсолнухи» подготовительная  группа    </a:t>
            </a:r>
            <a:endParaRPr lang="ru-RU" sz="2000" dirty="0"/>
          </a:p>
        </p:txBody>
      </p:sp>
      <p:pic>
        <p:nvPicPr>
          <p:cNvPr id="4" name="Рисунок 3" descr="C:\Users\днс\Desktop\SAM_9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6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6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52839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SAM_96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367240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396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0346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Евгений Андреевич Пермяк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Волшебные краски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800" b="1" dirty="0" smtClean="0"/>
              <a:t>Один раз в сто лет самый добрый из всех добрых стариков – Дед Мороз – в ночь под Новый год приносит семь волшебных красок. Этими красками можно нарисовать всё, что захочешь, и нарисованное оживёт.</a:t>
            </a:r>
            <a:br>
              <a:rPr lang="ru-RU" sz="1800" b="1" dirty="0" smtClean="0"/>
            </a:br>
            <a:r>
              <a:rPr lang="ru-RU" sz="1800" b="1" dirty="0" smtClean="0"/>
              <a:t>Хочешь – нарисуй стадо коров и потом паси их. Хочешь – нарисуй корабль и плыви на нём… Или звездолёт – и лети к звёздам. А если тебе нужно нарисовать </a:t>
            </a:r>
            <a:r>
              <a:rPr lang="ru-RU" sz="1800" b="1" dirty="0" err="1" smtClean="0"/>
              <a:t>что‑нибудь</a:t>
            </a:r>
            <a:r>
              <a:rPr lang="ru-RU" sz="1800" b="1" dirty="0" smtClean="0"/>
              <a:t> попроще, например стул, – пожалуйста… Нарисуй и садись на него. Волшебными красками можно нарисовать что угодно, даже мыло, и оно будет мылиться. Поэтому Дед Мороз приносит волшебные краски самому доброму из всех самых добрых детей.</a:t>
            </a:r>
            <a:br>
              <a:rPr lang="ru-RU" sz="1800" b="1" dirty="0" smtClean="0"/>
            </a:br>
            <a:r>
              <a:rPr lang="ru-RU" sz="1800" b="1" dirty="0" smtClean="0"/>
              <a:t>И это понятно… Если такие краски попадут в руки злому мальчику или злой девочке – они могут натворить много бед. Стоит, скажем, этими красками пририсовать человеку второй нос, и он будет </a:t>
            </a:r>
            <a:r>
              <a:rPr lang="ru-RU" sz="1800" b="1" dirty="0" err="1" smtClean="0"/>
              <a:t>двуносым</a:t>
            </a:r>
            <a:r>
              <a:rPr lang="ru-RU" sz="1800" b="1" dirty="0" smtClean="0"/>
              <a:t>. Стоит пририсовать собаке рога, курице – усы, а кошке – горб, и будет собака – рогатой, курица – усатой, а кошка – горбатой.</a:t>
            </a:r>
            <a:br>
              <a:rPr lang="ru-RU" sz="1800" b="1" dirty="0" smtClean="0"/>
            </a:br>
            <a:r>
              <a:rPr lang="ru-RU" sz="1800" b="1" dirty="0" smtClean="0"/>
              <a:t>Поэтому Дед Мороз очень долго проверяет сердца детей, а потом уже выбирает, кому из них подарить волшебные краски.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/>
              <a:t>Диаграмма опроса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i="1" dirty="0" smtClean="0"/>
              <a:t>Что могут краски? Для чего они нужны?»     1.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67744" y="4077072"/>
          <a:ext cx="4392488" cy="25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C:\Users\днс\Desktop\SAM_9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6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Рисунок «Подарок маме»    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днс\Desktop\SAM_9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312368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нс\Desktop\SAM_9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373626" cy="25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456384" cy="26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6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48361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783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«Виды красок»                    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днс\Desktop\kraski-dlya-risovaniya-vidy-i-harakteristiki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kraski-dlya-risovaniya-vidy-i-harakteristiki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24744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Asia-India-powder-Olympus-E5-color-travel-colour-bowl-voyage-asie-reise-asien-indien-madhyapradesh-product-spice-orchha-ingredient-food-additive-8540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68"/>
            <a:ext cx="9144000" cy="6864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«Рисуем тестом»      4.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днс\Desktop\IMG-20180315-WA0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3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нс\Desktop\334139058_w640_h640_muka_sokolnich__ov_1kg_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06fe7dfb765531ebe287e9f638a383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1571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caca2859d824b6506acd45ba83317c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340768"/>
            <a:ext cx="15255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06fe7dfb765531ebe287e9f638a383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268760"/>
            <a:ext cx="1571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нс\Desktop\1488116998_skolko-nuzhno-pit-vody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17032"/>
            <a:ext cx="1962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нс\Desktop\922-2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077072"/>
            <a:ext cx="1219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нс\Desktop\kraski-dlya-risovaniya-vidy-i-harakteristiki-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789040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нс\Desktop\IMG-20180315-WA003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645024"/>
            <a:ext cx="2798390" cy="22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4" name="Рисунок 3" descr="C:\Users\днс\Desktop\IMG-20180315-WA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6187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IMG-20180315-WA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IMG-20180315-WA0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1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933056"/>
            <a:ext cx="3143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«Окрашивание соли»          5.</a:t>
            </a:r>
            <a:endParaRPr lang="ru-RU" dirty="0"/>
          </a:p>
        </p:txBody>
      </p:sp>
      <p:pic>
        <p:nvPicPr>
          <p:cNvPr id="4" name="Рисунок 3" descr="C:\Users\днс\Desktop\SAM_9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4194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600.JPG"/>
          <p:cNvPicPr/>
          <p:nvPr/>
        </p:nvPicPr>
        <p:blipFill>
          <a:blip r:embed="rId4" cstate="print"/>
          <a:srcRect l="19637" r="22961"/>
          <a:stretch>
            <a:fillRect/>
          </a:stretch>
        </p:blipFill>
        <p:spPr bwMode="auto">
          <a:xfrm>
            <a:off x="5292080" y="980728"/>
            <a:ext cx="2352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601.JPG"/>
          <p:cNvPicPr/>
          <p:nvPr/>
        </p:nvPicPr>
        <p:blipFill>
          <a:blip r:embed="rId5" cstate="print"/>
          <a:srcRect l="12319" t="23324"/>
          <a:stretch>
            <a:fillRect/>
          </a:stretch>
        </p:blipFill>
        <p:spPr bwMode="auto">
          <a:xfrm>
            <a:off x="323528" y="3810000"/>
            <a:ext cx="2592288" cy="28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SAM_9607.JPG"/>
          <p:cNvPicPr/>
          <p:nvPr/>
        </p:nvPicPr>
        <p:blipFill>
          <a:blip r:embed="rId6" cstate="print"/>
          <a:srcRect l="10288" r="21597"/>
          <a:stretch>
            <a:fillRect/>
          </a:stretch>
        </p:blipFill>
        <p:spPr bwMode="auto">
          <a:xfrm>
            <a:off x="3347864" y="3861048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нс\Desktop\SAM_9608.JPG"/>
          <p:cNvPicPr/>
          <p:nvPr/>
        </p:nvPicPr>
        <p:blipFill>
          <a:blip r:embed="rId7" cstate="print"/>
          <a:srcRect t="9677" r="12689"/>
          <a:stretch>
            <a:fillRect/>
          </a:stretch>
        </p:blipFill>
        <p:spPr bwMode="auto">
          <a:xfrm>
            <a:off x="6228184" y="4221088"/>
            <a:ext cx="2915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«Окрашивание цветов гуашью»  6.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днс\Desktop\SAM_9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нс\Desktop\SAM_95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5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5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861048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нс\Desktop\color-stock-photos-images-royalty-free-color-images-an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днс\Desktop\SAM_9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2401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SAM_9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SAM_95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42675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SAM_95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479738" y="3601382"/>
            <a:ext cx="3311226" cy="2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Исследовательско – творческий  проект «Волшебные краски» МКДОУ Усть-Таркский д/с «Солнышко»  Автор: Теплюкова Настя, 5 лет Руководитель: Семенова М.А</vt:lpstr>
      <vt:lpstr>Диаграмма опроса  «Что могут краски? Для чего они нужны?»     1.</vt:lpstr>
      <vt:lpstr> Рисунок «Подарок маме»    2. </vt:lpstr>
      <vt:lpstr>                   «Виды красок»                    3. </vt:lpstr>
      <vt:lpstr> «Рисуем тестом»      4. </vt:lpstr>
      <vt:lpstr>Слайд 6</vt:lpstr>
      <vt:lpstr>«Окрашивание соли»          5.</vt:lpstr>
      <vt:lpstr> «Окрашивание цветов гуашью»  6. </vt:lpstr>
      <vt:lpstr>Слайд 9</vt:lpstr>
      <vt:lpstr>«Окрашивание цветов  пищевыми красителями»  7.</vt:lpstr>
      <vt:lpstr>  Делюсь результатами «Рисуем тестом» старшая группа        8. </vt:lpstr>
      <vt:lpstr>Необычный подарок «Подсолнухи» подготовительная  группа    </vt:lpstr>
      <vt:lpstr>Евгений Андреевич Пермяк Волшебные краски   Один раз в сто лет самый добрый из всех добрых стариков – Дед Мороз – в ночь под Новый год приносит семь волшебных красок. Этими красками можно нарисовать всё, что захочешь, и нарисованное оживёт. Хочешь – нарисуй стадо коров и потом паси их. Хочешь – нарисуй корабль и плыви на нём… Или звездолёт – и лети к звёздам. А если тебе нужно нарисовать что‑нибудь попроще, например стул, – пожалуйста… Нарисуй и садись на него. Волшебными красками можно нарисовать что угодно, даже мыло, и оно будет мылиться. Поэтому Дед Мороз приносит волшебные краски самому доброму из всех самых добрых детей. И это понятно… Если такие краски попадут в руки злому мальчику или злой девочке – они могут натворить много бед. Стоит, скажем, этими красками пририсовать человеку второй нос, и он будет двуносым. Стоит пририсовать собаке рога, курице – усы, а кошке – горб, и будет собака – рогатой, курица – усатой, а кошка – горбатой. Поэтому Дед Мороз очень долго проверяет сердца детей, а потом уже выбирает, кому из них подарить волшебные краски.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 – творческий  проект «Волшебные краски»   Автор: Теплюкова Настя, 5 лет Руководитель: Семенова М.А</dc:title>
  <cp:lastModifiedBy>днс</cp:lastModifiedBy>
  <cp:revision>9</cp:revision>
  <dcterms:modified xsi:type="dcterms:W3CDTF">2018-11-26T04:29:19Z</dcterms:modified>
</cp:coreProperties>
</file>